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A9DA6-E5A8-4F47-B236-4E6674612ACA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2C2CB-FC20-4DA2-AA53-265A90193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2C2CB-FC20-4DA2-AA53-265A901938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2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0324-8AEC-5AA9-668B-6C66213CE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5AE67-D86E-D980-67C8-817017474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64656-8023-7D05-C633-5971FDA3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A2EF-AF50-A867-6BA0-02D234A7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C442D-80C7-5E5C-A7D9-1ECD7268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99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12B2-888C-6873-B0C8-EE68E59A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09237-14F4-2D48-EB8D-1AADF57D7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C7C4-2D0C-8EA1-0768-5B7D36CB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CE720-A0F1-2F44-A7F2-C727E4BB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4A35C-C886-94BF-668E-FFECC184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4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13032C-7C70-7BF0-96CF-2C0CF1761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95FF5-D499-E0DA-286C-2174C8AA2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31EC4-9A21-7608-760D-04CE5ACA4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14F31-EABD-4820-2375-F18857831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EB129-66EA-297D-6ED0-F1D2B02B3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21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43623-E428-29B8-E68E-0D1B0D502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D9515-14CD-1697-1B9B-05EE58D17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6BC7D-C28F-AF48-0BB1-0AD7A749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67A5C-6F29-911A-E658-02DEEC33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909A0-4FC8-A143-B176-D2D51BAA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01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3BB7-D160-F693-858A-1E6FFD6C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24CFE-6E89-D4E8-EF38-31F7F4CC7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1AE14-24AD-6BC5-2FC7-8648304F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6D6F4-11CE-F741-D6EA-67FEAE38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5E782-9C31-409F-D3AD-2ADF0EA6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7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9D4B-2092-802D-D13A-43516481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B2033-3AA8-CE6E-882F-61E0DEE9E1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0AA8A-DBAA-9355-9668-D0C1D4966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3B31E-2FDE-F9EF-6B86-9FC56688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BF5AC-19B1-F778-64F1-D5AE3A58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70602-8421-4B46-6177-A4E464EA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8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F77E-86B8-698A-41D5-AC3A17EA3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11FEB-3444-2338-7D0F-EFBCC3B1F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E406D-2614-DF3C-F9F9-4C8A873C2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31E18-E7FF-F1CA-C228-C4D68A7DE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2CEFE-417C-CD0B-DFD7-AF05B25D0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BFE4CD-333E-7BE5-BE4A-2C6C5CE7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0D1B7-A6BB-2358-12BC-1BCD7C58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50984-344F-5B83-1BD2-D1B77313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5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119E-0CC4-0853-C01D-B5B61BBC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B12CD-1578-8F05-3B2E-420A4CC4B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A643D-09BD-31B2-CBAC-E52F1521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F0078-6762-F4CE-A5D6-27DECF0D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5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FC1EA-9E04-00DD-20CF-B7B3A2E4D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57BE7-96BF-454D-EEE7-FD14140B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01528-C363-8D59-6C65-984A58D47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6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5486-490C-9A6D-3B82-D00EEE91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6AD2-E5FB-C603-D437-15E7BE380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55932-5D4E-AD07-3E4A-9284ADA12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92F3E-F0D8-C8BA-8874-2910FC1B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6E5AB-4AD6-3CDD-DC35-A8BB6FC5A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FB578-31BC-C467-A716-949B4507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7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16FE-3D14-8143-834B-320BF9E3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278CEB-1C1C-234D-8AD0-69087D81E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EDDF8-D470-B141-A4D9-8F36C4FE1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4B67D-CB05-0EF8-44CB-B86042A4D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B8B95-4B61-AE60-9E66-99FC642F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BC551-CEAB-459B-5E22-834CDA81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08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251E8-73A9-E40C-A7F3-25EA6D3D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A5483-A240-0C19-8D20-15424DDB6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E3F96-0515-492C-0FE7-E194EF42F5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C47553-5F27-4E3C-B460-97685A4CF792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DE8EC-C219-B7E5-96FE-BE30805C0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84CDD-E9DE-456D-543B-3F3E1AA52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E0496E-CA37-4109-A5F2-2CD5FF5B8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2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C899D-C7B2-0C58-390B-94E5286D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Compares of product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C348B9-24F9-D151-682A-C60D9BDCCA40}"/>
              </a:ext>
            </a:extLst>
          </p:cNvPr>
          <p:cNvSpPr/>
          <p:nvPr/>
        </p:nvSpPr>
        <p:spPr>
          <a:xfrm>
            <a:off x="1863212" y="2536723"/>
            <a:ext cx="3500284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19594E-0B13-3A16-E73B-92D10F3313E0}"/>
              </a:ext>
            </a:extLst>
          </p:cNvPr>
          <p:cNvSpPr txBox="1">
            <a:spLocks/>
          </p:cNvSpPr>
          <p:nvPr/>
        </p:nvSpPr>
        <p:spPr>
          <a:xfrm>
            <a:off x="438764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7BCD61-7D62-7649-7D9A-68024784D3CF}"/>
              </a:ext>
            </a:extLst>
          </p:cNvPr>
          <p:cNvSpPr/>
          <p:nvPr/>
        </p:nvSpPr>
        <p:spPr>
          <a:xfrm>
            <a:off x="5476567" y="2551468"/>
            <a:ext cx="3500284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BE2EED-E959-38C2-EA57-EC376F9CFFA9}"/>
              </a:ext>
            </a:extLst>
          </p:cNvPr>
          <p:cNvSpPr/>
          <p:nvPr/>
        </p:nvSpPr>
        <p:spPr>
          <a:xfrm>
            <a:off x="4060722" y="2536722"/>
            <a:ext cx="1302773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BEEAB6-ED27-D686-D336-BD072CA53631}"/>
              </a:ext>
            </a:extLst>
          </p:cNvPr>
          <p:cNvSpPr/>
          <p:nvPr/>
        </p:nvSpPr>
        <p:spPr>
          <a:xfrm>
            <a:off x="5476567" y="2536721"/>
            <a:ext cx="1081549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3EA07-85CD-33B4-7A98-B36103E1B782}"/>
              </a:ext>
            </a:extLst>
          </p:cNvPr>
          <p:cNvSpPr txBox="1"/>
          <p:nvPr/>
        </p:nvSpPr>
        <p:spPr>
          <a:xfrm>
            <a:off x="826648" y="2610460"/>
            <a:ext cx="10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6F86E-CC56-D6E5-FB00-08513C085997}"/>
              </a:ext>
            </a:extLst>
          </p:cNvPr>
          <p:cNvSpPr txBox="1"/>
          <p:nvPr/>
        </p:nvSpPr>
        <p:spPr>
          <a:xfrm>
            <a:off x="9251664" y="2610460"/>
            <a:ext cx="10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ADCE74C-DF2F-15E0-1323-9B9D48630F93}"/>
              </a:ext>
            </a:extLst>
          </p:cNvPr>
          <p:cNvSpPr/>
          <p:nvPr/>
        </p:nvSpPr>
        <p:spPr>
          <a:xfrm>
            <a:off x="1863212" y="3207775"/>
            <a:ext cx="3500284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18CE122-6702-74B7-5C82-F8127AB30A2F}"/>
              </a:ext>
            </a:extLst>
          </p:cNvPr>
          <p:cNvSpPr/>
          <p:nvPr/>
        </p:nvSpPr>
        <p:spPr>
          <a:xfrm>
            <a:off x="5476567" y="3222520"/>
            <a:ext cx="3500284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ECB23E8-E34F-34EF-3500-764AB928EB7D}"/>
              </a:ext>
            </a:extLst>
          </p:cNvPr>
          <p:cNvSpPr/>
          <p:nvPr/>
        </p:nvSpPr>
        <p:spPr>
          <a:xfrm>
            <a:off x="3559276" y="3207774"/>
            <a:ext cx="1804219" cy="44245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DAB018A-F0CF-155C-1A59-752198EC85A4}"/>
              </a:ext>
            </a:extLst>
          </p:cNvPr>
          <p:cNvSpPr/>
          <p:nvPr/>
        </p:nvSpPr>
        <p:spPr>
          <a:xfrm>
            <a:off x="5476567" y="3207773"/>
            <a:ext cx="1804219" cy="44245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B194E8-D39C-6E91-E02E-D885289700C3}"/>
              </a:ext>
            </a:extLst>
          </p:cNvPr>
          <p:cNvSpPr txBox="1"/>
          <p:nvPr/>
        </p:nvSpPr>
        <p:spPr>
          <a:xfrm>
            <a:off x="826648" y="3281512"/>
            <a:ext cx="10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1CEBAE-647A-5D35-830D-3E2003F910FE}"/>
              </a:ext>
            </a:extLst>
          </p:cNvPr>
          <p:cNvSpPr txBox="1"/>
          <p:nvPr/>
        </p:nvSpPr>
        <p:spPr>
          <a:xfrm>
            <a:off x="9251664" y="3281512"/>
            <a:ext cx="10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FFDCBE-8327-2775-AC33-C64F96332150}"/>
              </a:ext>
            </a:extLst>
          </p:cNvPr>
          <p:cNvSpPr/>
          <p:nvPr/>
        </p:nvSpPr>
        <p:spPr>
          <a:xfrm>
            <a:off x="1863212" y="3949488"/>
            <a:ext cx="3500284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9D2064-AB9D-B089-F04C-E4FB5CD861B1}"/>
              </a:ext>
            </a:extLst>
          </p:cNvPr>
          <p:cNvSpPr/>
          <p:nvPr/>
        </p:nvSpPr>
        <p:spPr>
          <a:xfrm>
            <a:off x="5476567" y="3964233"/>
            <a:ext cx="3500284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B74A118-DBFC-0354-B2EC-8D825F6F6FB3}"/>
              </a:ext>
            </a:extLst>
          </p:cNvPr>
          <p:cNvSpPr/>
          <p:nvPr/>
        </p:nvSpPr>
        <p:spPr>
          <a:xfrm>
            <a:off x="2940336" y="3949487"/>
            <a:ext cx="2423160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BE52255-EA6E-0407-67DF-36CDFEF12C45}"/>
              </a:ext>
            </a:extLst>
          </p:cNvPr>
          <p:cNvSpPr/>
          <p:nvPr/>
        </p:nvSpPr>
        <p:spPr>
          <a:xfrm>
            <a:off x="5476567" y="3949486"/>
            <a:ext cx="2576052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7C7C53-B8AB-7B55-2F60-8C8F52BC0CB3}"/>
              </a:ext>
            </a:extLst>
          </p:cNvPr>
          <p:cNvSpPr txBox="1"/>
          <p:nvPr/>
        </p:nvSpPr>
        <p:spPr>
          <a:xfrm>
            <a:off x="826648" y="4023225"/>
            <a:ext cx="10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CDF4D7-40AC-F6C4-6681-B6DE12B95103}"/>
              </a:ext>
            </a:extLst>
          </p:cNvPr>
          <p:cNvSpPr txBox="1"/>
          <p:nvPr/>
        </p:nvSpPr>
        <p:spPr>
          <a:xfrm>
            <a:off x="9251664" y="4023225"/>
            <a:ext cx="10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75%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A16AA13-33BD-2B08-D363-470C3BF62102}"/>
              </a:ext>
            </a:extLst>
          </p:cNvPr>
          <p:cNvSpPr/>
          <p:nvPr/>
        </p:nvSpPr>
        <p:spPr>
          <a:xfrm>
            <a:off x="1863212" y="4764319"/>
            <a:ext cx="3500284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CAE486E-966C-7471-C6E2-151356B5A6E6}"/>
              </a:ext>
            </a:extLst>
          </p:cNvPr>
          <p:cNvSpPr/>
          <p:nvPr/>
        </p:nvSpPr>
        <p:spPr>
          <a:xfrm>
            <a:off x="5476567" y="4779064"/>
            <a:ext cx="3500284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7E98BDB-34BB-F21C-0359-838C514A6504}"/>
              </a:ext>
            </a:extLst>
          </p:cNvPr>
          <p:cNvSpPr/>
          <p:nvPr/>
        </p:nvSpPr>
        <p:spPr>
          <a:xfrm>
            <a:off x="2940336" y="4764318"/>
            <a:ext cx="2423160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EC68B1B-FE4C-E2B9-627A-BE01C2B46C0A}"/>
              </a:ext>
            </a:extLst>
          </p:cNvPr>
          <p:cNvSpPr/>
          <p:nvPr/>
        </p:nvSpPr>
        <p:spPr>
          <a:xfrm>
            <a:off x="5476567" y="4764317"/>
            <a:ext cx="2423160" cy="44245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78B7B4B-A996-AFCA-0C0E-9E89D914BD16}"/>
              </a:ext>
            </a:extLst>
          </p:cNvPr>
          <p:cNvSpPr txBox="1"/>
          <p:nvPr/>
        </p:nvSpPr>
        <p:spPr>
          <a:xfrm>
            <a:off x="826648" y="4838056"/>
            <a:ext cx="10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85%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49B254-01B1-BEAB-01EE-C8B7925CF1FC}"/>
              </a:ext>
            </a:extLst>
          </p:cNvPr>
          <p:cNvSpPr txBox="1"/>
          <p:nvPr/>
        </p:nvSpPr>
        <p:spPr>
          <a:xfrm>
            <a:off x="9251664" y="4838056"/>
            <a:ext cx="107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85%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2B8163-23E6-805C-484F-AA13963EB931}"/>
              </a:ext>
            </a:extLst>
          </p:cNvPr>
          <p:cNvSpPr txBox="1"/>
          <p:nvPr/>
        </p:nvSpPr>
        <p:spPr>
          <a:xfrm>
            <a:off x="2712722" y="1633664"/>
            <a:ext cx="143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Product  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9AE63F-D620-D1DB-91FD-F5B4B4D7D92F}"/>
              </a:ext>
            </a:extLst>
          </p:cNvPr>
          <p:cNvSpPr txBox="1"/>
          <p:nvPr/>
        </p:nvSpPr>
        <p:spPr>
          <a:xfrm>
            <a:off x="6378676" y="1614414"/>
            <a:ext cx="143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Product  B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8AB1EB7-F7D1-9714-1CEA-5D27136571B4}"/>
              </a:ext>
            </a:extLst>
          </p:cNvPr>
          <p:cNvSpPr/>
          <p:nvPr/>
        </p:nvSpPr>
        <p:spPr>
          <a:xfrm>
            <a:off x="5163711" y="2536721"/>
            <a:ext cx="474597" cy="2684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 descr="An island with a dock and a boat in the water&#10;&#10;Description automatically generated">
            <a:extLst>
              <a:ext uri="{FF2B5EF4-FFF2-40B4-BE49-F238E27FC236}">
                <a16:creationId xmlns:a16="http://schemas.microsoft.com/office/drawing/2014/main" id="{2DB4D044-2469-F6DB-C87D-12FEAB0A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01754" y="2520449"/>
            <a:ext cx="397470" cy="527789"/>
          </a:xfrm>
          <a:prstGeom prst="rect">
            <a:avLst/>
          </a:prstGeom>
        </p:spPr>
      </p:pic>
      <p:pic>
        <p:nvPicPr>
          <p:cNvPr id="68" name="Picture 67" descr="A fox looking up at the sky&#10;&#10;Description automatically generated">
            <a:extLst>
              <a:ext uri="{FF2B5EF4-FFF2-40B4-BE49-F238E27FC236}">
                <a16:creationId xmlns:a16="http://schemas.microsoft.com/office/drawing/2014/main" id="{BD38478A-BB30-C234-B811-D619375F5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36" y="3158318"/>
            <a:ext cx="397470" cy="628919"/>
          </a:xfrm>
          <a:prstGeom prst="rect">
            <a:avLst/>
          </a:prstGeom>
        </p:spPr>
      </p:pic>
      <p:pic>
        <p:nvPicPr>
          <p:cNvPr id="70" name="Picture 69" descr="A red flower with yellow tips&#10;&#10;Description automatically generated">
            <a:extLst>
              <a:ext uri="{FF2B5EF4-FFF2-40B4-BE49-F238E27FC236}">
                <a16:creationId xmlns:a16="http://schemas.microsoft.com/office/drawing/2014/main" id="{AD209DB4-C134-EC5F-8EF4-9410A87CD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016" y="3873037"/>
            <a:ext cx="474597" cy="711896"/>
          </a:xfrm>
          <a:prstGeom prst="rect">
            <a:avLst/>
          </a:prstGeom>
        </p:spPr>
      </p:pic>
      <p:pic>
        <p:nvPicPr>
          <p:cNvPr id="72" name="Picture 71" descr="A close up of a colorful liquid&#10;&#10;Description automatically generated">
            <a:extLst>
              <a:ext uri="{FF2B5EF4-FFF2-40B4-BE49-F238E27FC236}">
                <a16:creationId xmlns:a16="http://schemas.microsoft.com/office/drawing/2014/main" id="{9CA9E58F-108F-4928-2B76-2FE095362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87" y="4745541"/>
            <a:ext cx="543403" cy="4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4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6" grpId="0" animBg="1"/>
      <p:bldP spid="47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4B92-822B-D093-C9A7-2A8A043C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1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FEF2-4E22-57D5-5FD7-0E0374DB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BC916-36DF-933E-C63E-A1325A54F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04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24</Words>
  <Application>Microsoft Office PowerPoint</Application>
  <PresentationFormat>Widescreen</PresentationFormat>
  <Paragraphs>12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Compares of product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Animesh Biswas</dc:creator>
  <cp:lastModifiedBy>Animesh Biswas</cp:lastModifiedBy>
  <cp:revision>1</cp:revision>
  <dcterms:created xsi:type="dcterms:W3CDTF">2025-01-10T13:10:35Z</dcterms:created>
  <dcterms:modified xsi:type="dcterms:W3CDTF">2025-01-10T13:55:10Z</dcterms:modified>
</cp:coreProperties>
</file>